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Hubble Deep Space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Makenzie, </a:t>
            </a:r>
            <a:r>
              <a:rPr lang="en-US" dirty="0" err="1" smtClean="0"/>
              <a:t>coby</a:t>
            </a:r>
            <a:r>
              <a:rPr lang="en-US" dirty="0" smtClean="0"/>
              <a:t>, john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231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142068"/>
            <a:ext cx="10131425" cy="1232198"/>
          </a:xfrm>
        </p:spPr>
        <p:txBody>
          <a:bodyPr/>
          <a:lstStyle/>
          <a:p>
            <a:r>
              <a:rPr lang="en-US" dirty="0" smtClean="0"/>
              <a:t>An </a:t>
            </a:r>
            <a:r>
              <a:rPr lang="en-US" dirty="0"/>
              <a:t>image of a small region in the constellation </a:t>
            </a:r>
            <a:r>
              <a:rPr lang="en-US" dirty="0" err="1"/>
              <a:t>Ursa</a:t>
            </a:r>
            <a:r>
              <a:rPr lang="en-US" dirty="0"/>
              <a:t> Major, constructed from a series of observations by the Hubble Space Telescope. It covers an area about 2.6 arcminutes on a side, about one 24-millionth of the whole sky, which is equivalent in angular size to a tennis ball at a distance of 100 </a:t>
            </a:r>
            <a:r>
              <a:rPr lang="en-US" dirty="0" err="1" smtClean="0"/>
              <a:t>metres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825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917" y="1876301"/>
            <a:ext cx="3700174" cy="37001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6263" y="233860"/>
            <a:ext cx="3664014" cy="36640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7449" y="1876301"/>
            <a:ext cx="3383573" cy="338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6934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140</TotalTime>
  <Words>71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Celestial</vt:lpstr>
      <vt:lpstr>Hubble Deep Space</vt:lpstr>
      <vt:lpstr>What is it?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Hubble Deep Space</dc:title>
  <dc:creator>No name</dc:creator>
  <cp:lastModifiedBy>Harrison Makenzie E</cp:lastModifiedBy>
  <cp:revision>4</cp:revision>
  <dcterms:created xsi:type="dcterms:W3CDTF">2016-05-11T22:10:54Z</dcterms:created>
  <dcterms:modified xsi:type="dcterms:W3CDTF">2016-05-12T19:12:31Z</dcterms:modified>
</cp:coreProperties>
</file>